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A6F-18D5-461F-A136-FBF23FB4F813}" type="datetimeFigureOut">
              <a:rPr lang="sl-SI" smtClean="0"/>
              <a:t>19. 04. 2021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31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A6F-18D5-461F-A136-FBF23FB4F813}" type="datetimeFigureOut">
              <a:rPr lang="sl-SI" smtClean="0"/>
              <a:t>19. 04. 2021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35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A6F-18D5-461F-A136-FBF23FB4F813}" type="datetimeFigureOut">
              <a:rPr lang="sl-SI" smtClean="0"/>
              <a:t>19. 04. 2021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82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A6F-18D5-461F-A136-FBF23FB4F813}" type="datetimeFigureOut">
              <a:rPr lang="sl-SI" smtClean="0"/>
              <a:t>19. 04. 2021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4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A6F-18D5-461F-A136-FBF23FB4F813}" type="datetimeFigureOut">
              <a:rPr lang="sl-SI" smtClean="0"/>
              <a:t>19. 04. 2021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11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A6F-18D5-461F-A136-FBF23FB4F813}" type="datetimeFigureOut">
              <a:rPr lang="sl-SI" smtClean="0"/>
              <a:t>19. 04. 2021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47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A6F-18D5-461F-A136-FBF23FB4F813}" type="datetimeFigureOut">
              <a:rPr lang="sl-SI" smtClean="0"/>
              <a:t>19. 04. 2021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9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A6F-18D5-461F-A136-FBF23FB4F813}" type="datetimeFigureOut">
              <a:rPr lang="sl-SI" smtClean="0"/>
              <a:t>19. 04. 2021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64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A6F-18D5-461F-A136-FBF23FB4F813}" type="datetimeFigureOut">
              <a:rPr lang="sl-SI" smtClean="0"/>
              <a:t>19. 04. 2021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73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8A6F-18D5-461F-A136-FBF23FB4F813}" type="datetimeFigureOut">
              <a:rPr lang="sl-SI" smtClean="0"/>
              <a:t>19. 04. 2021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4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35B8A6F-18D5-461F-A136-FBF23FB4F813}" type="datetimeFigureOut">
              <a:rPr lang="sl-SI" smtClean="0"/>
              <a:t>19. 04. 2021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25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B8A6F-18D5-461F-A136-FBF23FB4F813}" type="datetimeFigureOut">
              <a:rPr lang="sl-SI" smtClean="0"/>
              <a:t>19. 04. 2021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46F6238-94EB-4C14-8B3F-3A19FCF99E4B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64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Neobvezni izbirni predmet 	UMETNOST</a:t>
            </a:r>
            <a:br>
              <a:rPr lang="sl-SI" dirty="0" smtClean="0">
                <a:solidFill>
                  <a:srgbClr val="FF0000"/>
                </a:solidFill>
              </a:rPr>
            </a:b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54289"/>
            <a:ext cx="9144000" cy="1655762"/>
          </a:xfrm>
        </p:spPr>
        <p:txBody>
          <a:bodyPr/>
          <a:lstStyle/>
          <a:p>
            <a:r>
              <a:rPr lang="sl-SI" dirty="0" smtClean="0"/>
              <a:t>Učiteljica: Mateja Strnad</a:t>
            </a:r>
          </a:p>
          <a:p>
            <a:r>
              <a:rPr lang="sl-SI" dirty="0" smtClean="0"/>
              <a:t>Razred: 4., 5. in 6.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617" y="2552039"/>
            <a:ext cx="4929051" cy="262564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7290876" y="5118912"/>
            <a:ext cx="4733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https://blanca.splet.arnes.si/gledaliscniki-navdusili/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5632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538" y="0"/>
            <a:ext cx="2818643" cy="193781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5591" y="1300465"/>
            <a:ext cx="8643154" cy="1887950"/>
          </a:xfrm>
        </p:spPr>
        <p:txBody>
          <a:bodyPr>
            <a:normAutofit fontScale="90000"/>
          </a:bodyPr>
          <a:lstStyle/>
          <a:p>
            <a:r>
              <a:rPr lang="sl-SI" sz="4400" dirty="0" smtClean="0"/>
              <a:t>Umetniško izražanje je človekova potreba, vezana na področji ustvarjalnosti in inovativnosti. </a:t>
            </a:r>
            <a:endParaRPr lang="sl-SI" sz="44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 smtClean="0"/>
              <a:t>CILJ PREDMETA:</a:t>
            </a:r>
          </a:p>
          <a:p>
            <a:r>
              <a:rPr lang="sl-SI" b="1" dirty="0" smtClean="0"/>
              <a:t> učenčevo ustvarjanje in poustvarjanje, izvajanje področja </a:t>
            </a:r>
            <a:r>
              <a:rPr lang="sl-SI" b="1" dirty="0" smtClean="0">
                <a:solidFill>
                  <a:srgbClr val="FF0000"/>
                </a:solidFill>
              </a:rPr>
              <a:t>GLEDALIŠČE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9150053" y="2013608"/>
            <a:ext cx="25516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 smtClean="0"/>
              <a:t>https://www.sng-ng.si/spored/2018121810230541/</a:t>
            </a:r>
            <a:endParaRPr lang="sl-SI" sz="900" dirty="0"/>
          </a:p>
        </p:txBody>
      </p:sp>
    </p:spTree>
    <p:extLst>
      <p:ext uri="{BB962C8B-B14F-4D97-AF65-F5344CB8AC3E}">
        <p14:creationId xmlns:p14="http://schemas.microsoft.com/office/powerpoint/2010/main" val="349464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990" y="348343"/>
            <a:ext cx="2458293" cy="212290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39633" y="2620236"/>
            <a:ext cx="9144000" cy="2387600"/>
          </a:xfrm>
        </p:spPr>
        <p:txBody>
          <a:bodyPr>
            <a:noAutofit/>
          </a:bodyPr>
          <a:lstStyle/>
          <a:p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 ZNANJ:</a:t>
            </a:r>
            <a:b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b="1" dirty="0" smtClean="0">
                <a:solidFill>
                  <a:srgbClr val="7030A0"/>
                </a:solidFill>
              </a:rPr>
              <a:t>- se kulturno udejstvuje v kulturno – umetniških dejavnostih, nastopih, proslavah, dogodkih v ožjem in širšem okolju</a:t>
            </a:r>
            <a:br>
              <a:rPr lang="sl-SI" sz="2000" b="1" dirty="0" smtClean="0">
                <a:solidFill>
                  <a:srgbClr val="7030A0"/>
                </a:solidFill>
              </a:rPr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- </a:t>
            </a:r>
            <a:r>
              <a:rPr lang="sl-SI" sz="2000" b="1" dirty="0" smtClean="0">
                <a:solidFill>
                  <a:schemeClr val="accent2"/>
                </a:solidFill>
              </a:rPr>
              <a:t>med šolskim letom izkaže napredek v izražanju in se je ob koncu leta sposoben predstaviti s kratkih prikazom celoletnega dela</a:t>
            </a:r>
            <a:br>
              <a:rPr lang="sl-SI" sz="2000" b="1" dirty="0" smtClean="0">
                <a:solidFill>
                  <a:schemeClr val="accent2"/>
                </a:solidFill>
              </a:rPr>
            </a:br>
            <a:r>
              <a:rPr lang="sl-SI" sz="2000" b="1" dirty="0" smtClean="0">
                <a:solidFill>
                  <a:schemeClr val="accent2"/>
                </a:solidFill>
              </a:rPr>
              <a:t/>
            </a:r>
            <a:br>
              <a:rPr lang="sl-SI" sz="2000" b="1" dirty="0" smtClean="0">
                <a:solidFill>
                  <a:schemeClr val="accent2"/>
                </a:solidFill>
              </a:rPr>
            </a:br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  <a:t>- pri delu izkaže osebno angažiranost,  zanimanje in motiviranost za kulturno – umetniško izražanje</a:t>
            </a:r>
            <a:b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se kulturno vede, sposoben je sodelovanja v skupini ter izkazuje do drugih korekten odnos</a:t>
            </a:r>
            <a:endParaRPr lang="sl-SI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9341540" y="2471247"/>
            <a:ext cx="28504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50" dirty="0" smtClean="0"/>
              <a:t>https://ucilnice.arnes.si/enrol/index.php?id=27228</a:t>
            </a:r>
            <a:endParaRPr lang="sl-SI" sz="1050" dirty="0"/>
          </a:p>
        </p:txBody>
      </p:sp>
    </p:spTree>
    <p:extLst>
      <p:ext uri="{BB962C8B-B14F-4D97-AF65-F5344CB8AC3E}">
        <p14:creationId xmlns:p14="http://schemas.microsoft.com/office/powerpoint/2010/main" val="393016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0451" y="19966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sl-SI" sz="2800" dirty="0" smtClean="0"/>
              <a:t>Te zanima, kako nastane šolska gledališka ali lutkovna predstava?</a:t>
            </a:r>
            <a:br>
              <a:rPr lang="sl-SI" sz="2800" dirty="0" smtClean="0"/>
            </a:br>
            <a:r>
              <a:rPr lang="sl-SI" sz="2800" dirty="0" smtClean="0"/>
              <a:t>Bi rad nastopal na proslavah, dogodkih v šoli in v širšem okolju?</a:t>
            </a:r>
            <a:br>
              <a:rPr lang="sl-SI" sz="2800" dirty="0" smtClean="0"/>
            </a:b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</a:rPr>
              <a:t>Spoznavali bomo osnovne strukture gledališča in dramskega besedila, pridobivali osnovne igralske veščine, razvijali občutek za prostor, krepili govorne spretnosti in predvsem zaupanje in samozavest.</a:t>
            </a:r>
            <a:endParaRPr lang="sl-SI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7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17171" y="8528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 smtClean="0"/>
              <a:t>DEJAVNOSTI: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- spoznali bomo režiserko gledališke igre</a:t>
            </a:r>
            <a:br>
              <a:rPr lang="sl-SI" dirty="0" smtClean="0"/>
            </a:br>
            <a:r>
              <a:rPr lang="sl-SI" dirty="0" smtClean="0"/>
              <a:t>- sodelovali na prireditvah</a:t>
            </a:r>
            <a:br>
              <a:rPr lang="sl-SI" dirty="0" smtClean="0"/>
            </a:br>
            <a:r>
              <a:rPr lang="sl-SI" dirty="0" smtClean="0"/>
              <a:t>- uprizorili svojo gledališko igro</a:t>
            </a:r>
            <a:br>
              <a:rPr lang="sl-SI" dirty="0" smtClean="0"/>
            </a:br>
            <a:r>
              <a:rPr lang="sl-SI" dirty="0" smtClean="0"/>
              <a:t>- ogledali si bomo gledališko/lutkovno predstavo (če bodo razmere dopuščale) ali razstavo lutk na gradu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27138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14995" y="1105988"/>
            <a:ext cx="10593298" cy="2289992"/>
          </a:xfrm>
        </p:spPr>
        <p:txBody>
          <a:bodyPr>
            <a:normAutofit/>
          </a:bodyPr>
          <a:lstStyle/>
          <a:p>
            <a:r>
              <a:rPr lang="sl-SI" sz="4800" dirty="0" smtClean="0"/>
              <a:t>Predmet je enoleten, izvaja se eno uro na teden. </a:t>
            </a:r>
            <a:endParaRPr lang="sl-SI" sz="4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298" y="2843719"/>
            <a:ext cx="2508068" cy="2429691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7820298" y="5394092"/>
            <a:ext cx="3122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dirty="0" smtClean="0"/>
              <a:t>https://veza.sigledal.org/uprizoritev/zogica-marogica</a:t>
            </a:r>
            <a:endParaRPr lang="sl-SI" sz="11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5" y="3395980"/>
            <a:ext cx="3331264" cy="2035252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777357" y="5394092"/>
            <a:ext cx="32918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50" dirty="0" smtClean="0"/>
              <a:t>https://www.dolenjskilist.si/2012/03/14/76203/novice/posavje/Otroske_gledaliske_skupine_stirih_sol_na_Blanci/</a:t>
            </a:r>
            <a:endParaRPr lang="sl-SI" sz="105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434" y="3613140"/>
            <a:ext cx="2298339" cy="160093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228" y="5394092"/>
            <a:ext cx="3292125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171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84</TotalTime>
  <Words>84</Words>
  <Application>Microsoft Office PowerPoint</Application>
  <PresentationFormat>Širokozaslonsko</PresentationFormat>
  <Paragraphs>15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Neobvezni izbirni predmet  UMETNOST </vt:lpstr>
      <vt:lpstr>Umetniško izražanje je človekova potreba, vezana na področji ustvarjalnosti in inovativnosti. </vt:lpstr>
      <vt:lpstr>STANDARDI ZNANJ:  - se kulturno udejstvuje v kulturno – umetniških dejavnostih, nastopih, proslavah, dogodkih v ožjem in širšem okolju  - med šolskim letom izkaže napredek v izražanju in se je ob koncu leta sposoben predstaviti s kratkih prikazom celoletnega dela  - pri delu izkaže osebno angažiranost,  zanimanje in motiviranost za kulturno – umetniško izražanje  - se kulturno vede, sposoben je sodelovanja v skupini ter izkazuje do drugih korekten odnos</vt:lpstr>
      <vt:lpstr>Te zanima, kako nastane šolska gledališka ali lutkovna predstava? Bi rad nastopal na proslavah, dogodkih v šoli in v širšem okolju?  Spoznavali bomo osnovne strukture gledališča in dramskega besedila, pridobivali osnovne igralske veščine, razvijali občutek za prostor, krepili govorne spretnosti in predvsem zaupanje in samozavest.</vt:lpstr>
      <vt:lpstr> DEJAVNOSTI:   - spoznali bomo režiserko gledališke igre - sodelovali na prireditvah - uprizorili svojo gledališko igro - ogledali si bomo gledališko/lutkovno predstavo (če bodo razmere dopuščale) ali razstavo lutk na gradu  </vt:lpstr>
      <vt:lpstr>Predmet je enoleten, izvaja se eno uro na teden.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Neobvezni izbirni predmet  UMETNOST</dc:title>
  <dc:creator>Uporabnik sistema Windows</dc:creator>
  <cp:lastModifiedBy>Uporabnik sistema Windows</cp:lastModifiedBy>
  <cp:revision>4</cp:revision>
  <dcterms:created xsi:type="dcterms:W3CDTF">2021-04-19T05:33:08Z</dcterms:created>
  <dcterms:modified xsi:type="dcterms:W3CDTF">2021-04-19T06:57:49Z</dcterms:modified>
</cp:coreProperties>
</file>