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Drstvenšek" userId="513f15ac-b114-4ca0-ae22-f68eb2002322" providerId="ADAL" clId="{D5A90E39-BE75-42F3-8134-4D3542114085}"/>
    <pc:docChg chg="custSel modSld">
      <pc:chgData name="Roman Drstvenšek" userId="513f15ac-b114-4ca0-ae22-f68eb2002322" providerId="ADAL" clId="{D5A90E39-BE75-42F3-8134-4D3542114085}" dt="2020-06-04T11:46:11.491" v="287"/>
      <pc:docMkLst>
        <pc:docMk/>
      </pc:docMkLst>
      <pc:sldChg chg="modSp setBg">
        <pc:chgData name="Roman Drstvenšek" userId="513f15ac-b114-4ca0-ae22-f68eb2002322" providerId="ADAL" clId="{D5A90E39-BE75-42F3-8134-4D3542114085}" dt="2020-06-04T11:46:11.491" v="287"/>
        <pc:sldMkLst>
          <pc:docMk/>
          <pc:sldMk cId="1812109338" sldId="256"/>
        </pc:sldMkLst>
        <pc:spChg chg="mod">
          <ac:chgData name="Roman Drstvenšek" userId="513f15ac-b114-4ca0-ae22-f68eb2002322" providerId="ADAL" clId="{D5A90E39-BE75-42F3-8134-4D3542114085}" dt="2020-06-04T11:26:03.735" v="102" actId="255"/>
          <ac:spMkLst>
            <pc:docMk/>
            <pc:sldMk cId="1812109338" sldId="256"/>
            <ac:spMk id="2" creationId="{00000000-0000-0000-0000-000000000000}"/>
          </ac:spMkLst>
        </pc:spChg>
      </pc:sldChg>
      <pc:sldChg chg="modSp">
        <pc:chgData name="Roman Drstvenšek" userId="513f15ac-b114-4ca0-ae22-f68eb2002322" providerId="ADAL" clId="{D5A90E39-BE75-42F3-8134-4D3542114085}" dt="2020-06-04T11:29:34.800" v="137" actId="1076"/>
        <pc:sldMkLst>
          <pc:docMk/>
          <pc:sldMk cId="55652549" sldId="257"/>
        </pc:sldMkLst>
        <pc:spChg chg="mod">
          <ac:chgData name="Roman Drstvenšek" userId="513f15ac-b114-4ca0-ae22-f68eb2002322" providerId="ADAL" clId="{D5A90E39-BE75-42F3-8134-4D3542114085}" dt="2020-06-04T11:18:47.827" v="83" actId="20577"/>
          <ac:spMkLst>
            <pc:docMk/>
            <pc:sldMk cId="55652549" sldId="257"/>
            <ac:spMk id="4" creationId="{00000000-0000-0000-0000-000000000000}"/>
          </ac:spMkLst>
        </pc:spChg>
        <pc:spChg chg="mod">
          <ac:chgData name="Roman Drstvenšek" userId="513f15ac-b114-4ca0-ae22-f68eb2002322" providerId="ADAL" clId="{D5A90E39-BE75-42F3-8134-4D3542114085}" dt="2020-06-04T11:29:34.800" v="137" actId="1076"/>
          <ac:spMkLst>
            <pc:docMk/>
            <pc:sldMk cId="55652549" sldId="257"/>
            <ac:spMk id="22530" creationId="{00000000-0000-0000-0000-000000000000}"/>
          </ac:spMkLst>
        </pc:spChg>
      </pc:sldChg>
      <pc:sldChg chg="addSp delSp modSp">
        <pc:chgData name="Roman Drstvenšek" userId="513f15ac-b114-4ca0-ae22-f68eb2002322" providerId="ADAL" clId="{D5A90E39-BE75-42F3-8134-4D3542114085}" dt="2020-06-04T11:39:29.351" v="281" actId="14100"/>
        <pc:sldMkLst>
          <pc:docMk/>
          <pc:sldMk cId="3120766830" sldId="258"/>
        </pc:sldMkLst>
        <pc:spChg chg="mod">
          <ac:chgData name="Roman Drstvenšek" userId="513f15ac-b114-4ca0-ae22-f68eb2002322" providerId="ADAL" clId="{D5A90E39-BE75-42F3-8134-4D3542114085}" dt="2020-06-04T11:31:59.783" v="214"/>
          <ac:spMkLst>
            <pc:docMk/>
            <pc:sldMk cId="3120766830" sldId="258"/>
            <ac:spMk id="4" creationId="{00000000-0000-0000-0000-000000000000}"/>
          </ac:spMkLst>
        </pc:spChg>
        <pc:spChg chg="mod">
          <ac:chgData name="Roman Drstvenšek" userId="513f15ac-b114-4ca0-ae22-f68eb2002322" providerId="ADAL" clId="{D5A90E39-BE75-42F3-8134-4D3542114085}" dt="2020-06-04T11:39:20.960" v="279" actId="20577"/>
          <ac:spMkLst>
            <pc:docMk/>
            <pc:sldMk cId="3120766830" sldId="258"/>
            <ac:spMk id="8194" creationId="{00000000-0000-0000-0000-000000000000}"/>
          </ac:spMkLst>
        </pc:spChg>
        <pc:picChg chg="del">
          <ac:chgData name="Roman Drstvenšek" userId="513f15ac-b114-4ca0-ae22-f68eb2002322" providerId="ADAL" clId="{D5A90E39-BE75-42F3-8134-4D3542114085}" dt="2020-06-04T11:31:50.505" v="213" actId="478"/>
          <ac:picMkLst>
            <pc:docMk/>
            <pc:sldMk cId="3120766830" sldId="258"/>
            <ac:picMk id="2" creationId="{00000000-0000-0000-0000-000000000000}"/>
          </ac:picMkLst>
        </pc:picChg>
        <pc:picChg chg="add mod">
          <ac:chgData name="Roman Drstvenšek" userId="513f15ac-b114-4ca0-ae22-f68eb2002322" providerId="ADAL" clId="{D5A90E39-BE75-42F3-8134-4D3542114085}" dt="2020-06-04T11:39:29.351" v="281" actId="14100"/>
          <ac:picMkLst>
            <pc:docMk/>
            <pc:sldMk cId="3120766830" sldId="258"/>
            <ac:picMk id="5" creationId="{AF2A4CE2-0A75-42DA-B094-FF4F62A0702C}"/>
          </ac:picMkLst>
        </pc:picChg>
      </pc:sldChg>
      <pc:sldChg chg="addSp delSp modSp">
        <pc:chgData name="Roman Drstvenšek" userId="513f15ac-b114-4ca0-ae22-f68eb2002322" providerId="ADAL" clId="{D5A90E39-BE75-42F3-8134-4D3542114085}" dt="2020-06-04T11:41:09.593" v="285" actId="1076"/>
        <pc:sldMkLst>
          <pc:docMk/>
          <pc:sldMk cId="1341120987" sldId="259"/>
        </pc:sldMkLst>
        <pc:spChg chg="del">
          <ac:chgData name="Roman Drstvenšek" userId="513f15ac-b114-4ca0-ae22-f68eb2002322" providerId="ADAL" clId="{D5A90E39-BE75-42F3-8134-4D3542114085}" dt="2020-06-04T11:34:55.169" v="271" actId="478"/>
          <ac:spMkLst>
            <pc:docMk/>
            <pc:sldMk cId="1341120987" sldId="259"/>
            <ac:spMk id="2" creationId="{00000000-0000-0000-0000-000000000000}"/>
          </ac:spMkLst>
        </pc:spChg>
        <pc:spChg chg="mod">
          <ac:chgData name="Roman Drstvenšek" userId="513f15ac-b114-4ca0-ae22-f68eb2002322" providerId="ADAL" clId="{D5A90E39-BE75-42F3-8134-4D3542114085}" dt="2020-06-04T11:34:37.907" v="269" actId="20577"/>
          <ac:spMkLst>
            <pc:docMk/>
            <pc:sldMk cId="1341120987" sldId="259"/>
            <ac:spMk id="4" creationId="{00000000-0000-0000-0000-000000000000}"/>
          </ac:spMkLst>
        </pc:spChg>
        <pc:picChg chg="add mod">
          <ac:chgData name="Roman Drstvenšek" userId="513f15ac-b114-4ca0-ae22-f68eb2002322" providerId="ADAL" clId="{D5A90E39-BE75-42F3-8134-4D3542114085}" dt="2020-06-04T11:41:09.593" v="285" actId="1076"/>
          <ac:picMkLst>
            <pc:docMk/>
            <pc:sldMk cId="1341120987" sldId="259"/>
            <ac:picMk id="6" creationId="{32575B30-2309-4B7A-902C-C35C4C36443D}"/>
          </ac:picMkLst>
        </pc:picChg>
        <pc:picChg chg="del">
          <ac:chgData name="Roman Drstvenšek" userId="513f15ac-b114-4ca0-ae22-f68eb2002322" providerId="ADAL" clId="{D5A90E39-BE75-42F3-8134-4D3542114085}" dt="2020-06-04T11:34:57.014" v="272" actId="478"/>
          <ac:picMkLst>
            <pc:docMk/>
            <pc:sldMk cId="1341120987" sldId="259"/>
            <ac:picMk id="7" creationId="{00000000-0000-0000-0000-000000000000}"/>
          </ac:picMkLst>
        </pc:picChg>
        <pc:picChg chg="del">
          <ac:chgData name="Roman Drstvenšek" userId="513f15ac-b114-4ca0-ae22-f68eb2002322" providerId="ADAL" clId="{D5A90E39-BE75-42F3-8134-4D3542114085}" dt="2020-06-04T11:34:58.824" v="273" actId="478"/>
          <ac:picMkLst>
            <pc:docMk/>
            <pc:sldMk cId="1341120987" sldId="259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55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948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36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65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335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271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93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807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081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71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92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0C0E-F502-4289-BCB9-C8117046A322}" type="datetimeFigureOut">
              <a:rPr lang="sl-SI" smtClean="0"/>
              <a:t>4. 06. 2020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6A09-4E6B-496F-A0D3-1D5FFD6B87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946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84555" y="1482570"/>
            <a:ext cx="10022889" cy="1311429"/>
          </a:xfrm>
        </p:spPr>
        <p:txBody>
          <a:bodyPr>
            <a:normAutofit fontScale="90000"/>
          </a:bodyPr>
          <a:lstStyle/>
          <a:p>
            <a:r>
              <a:rPr lang="sl-SI" dirty="0"/>
              <a:t>OIP Projekti iz fizike in ekologije</a:t>
            </a:r>
            <a:br>
              <a:rPr lang="sl-SI" dirty="0"/>
            </a:br>
            <a:r>
              <a:rPr lang="sl-SI" sz="3100" dirty="0"/>
              <a:t>enoletni predmet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Izvajalec: Roman Drstvenšek</a:t>
            </a:r>
          </a:p>
          <a:p>
            <a:r>
              <a:rPr lang="sl-SI" dirty="0"/>
              <a:t>Ciljna skupina: 7., 8., 9. razred </a:t>
            </a:r>
          </a:p>
          <a:p>
            <a:r>
              <a:rPr lang="sl-SI" dirty="0"/>
              <a:t>Število ur: 35/32 (1 ura na teden)</a:t>
            </a:r>
          </a:p>
        </p:txBody>
      </p:sp>
    </p:spTree>
    <p:extLst>
      <p:ext uri="{BB962C8B-B14F-4D97-AF65-F5344CB8AC3E}">
        <p14:creationId xmlns:p14="http://schemas.microsoft.com/office/powerpoint/2010/main" val="181210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919288" y="1590842"/>
            <a:ext cx="84963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l-SI" sz="2400" b="1" dirty="0"/>
              <a:t>Opredelitev predmeta: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/>
              <a:t>Spoznavanje temeljnih zakonitosti fizike in drugih naravoslovnih predmetov.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/>
              <a:t>Izvajanje preprostih poskusov in opazovanje dogajanja v naravi.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/>
              <a:t>Povezava z vsakdanjim življenjem, uporaba znanja v vsakdanjem življenju.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altLang="sl-SI" sz="2400" dirty="0"/>
          </a:p>
          <a:p>
            <a:r>
              <a:rPr lang="sl-SI" sz="2400" b="1" dirty="0"/>
              <a:t>Ocenjevanje: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/>
              <a:t>Učenec izdela dnevnik poskusov (meritve, skice, fotografije, izdelava pripomočka, …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Pisnega in ustnega ocenjevanja znanja NE BO.</a:t>
            </a:r>
          </a:p>
          <a:p>
            <a:endParaRPr lang="sl-SI" sz="2400" dirty="0"/>
          </a:p>
          <a:p>
            <a:r>
              <a:rPr lang="sl-SI" sz="2400" dirty="0"/>
              <a:t>Ni učenja pravil in pisanj po nareku.</a:t>
            </a:r>
            <a:endParaRPr lang="sl-SI" altLang="sl-SI" sz="2400" dirty="0"/>
          </a:p>
        </p:txBody>
      </p:sp>
      <p:sp>
        <p:nvSpPr>
          <p:cNvPr id="4" name="Naslov 2"/>
          <p:cNvSpPr txBox="1">
            <a:spLocks/>
          </p:cNvSpPr>
          <p:nvPr/>
        </p:nvSpPr>
        <p:spPr>
          <a:xfrm>
            <a:off x="1919288" y="908051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sl-SI" sz="2000" b="1" dirty="0">
                <a:latin typeface="Arial" pitchFamily="34" charset="0"/>
                <a:ea typeface="+mj-ea"/>
                <a:cs typeface="Times New Roman" pitchFamily="18" charset="0"/>
              </a:rPr>
              <a:t>Projekti iz fizike in ekologije</a:t>
            </a:r>
            <a:endParaRPr lang="sl-SI" sz="20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847850" y="1794965"/>
            <a:ext cx="84963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it-IT" sz="2400" b="1" dirty="0" err="1"/>
              <a:t>Vsebina</a:t>
            </a:r>
            <a:r>
              <a:rPr lang="it-IT" sz="2400" b="1" dirty="0"/>
              <a:t> </a:t>
            </a:r>
            <a:r>
              <a:rPr lang="it-IT" sz="2400" b="1" dirty="0" err="1"/>
              <a:t>izbirnega</a:t>
            </a:r>
            <a:r>
              <a:rPr lang="it-IT" sz="2400" b="1" dirty="0"/>
              <a:t> </a:t>
            </a:r>
            <a:r>
              <a:rPr lang="it-IT" sz="2400" b="1" dirty="0" err="1"/>
              <a:t>predmeta</a:t>
            </a:r>
            <a:r>
              <a:rPr lang="it-IT" sz="2400" b="1" dirty="0"/>
              <a:t> </a:t>
            </a:r>
            <a:r>
              <a:rPr lang="sl-SI" sz="2400" b="1" dirty="0"/>
              <a:t>matematične delavnice</a:t>
            </a:r>
            <a:r>
              <a:rPr lang="it-IT" sz="2400" b="1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naredili bomo svoj </a:t>
            </a:r>
            <a:r>
              <a:rPr lang="sl-SI" sz="2400" dirty="0" err="1"/>
              <a:t>dežemeter</a:t>
            </a:r>
            <a:endParaRPr lang="sl-S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merili temperature zraka, v avtu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tehtali količino vode v prsti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merili debelino snežne odeje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opazovali sneg pod mikroskopom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uporabljali bomo pripomočke za merjenje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spremljali dogajanje v naravi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beležili meritve in pisali ugotovitve ter jih </a:t>
            </a:r>
            <a:br>
              <a:rPr lang="sl-SI" sz="2400" dirty="0"/>
            </a:br>
            <a:r>
              <a:rPr lang="sl-SI" sz="2400" dirty="0"/>
              <a:t>primerjal z ostalimi člani skupine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400" dirty="0"/>
          </a:p>
        </p:txBody>
      </p:sp>
      <p:sp>
        <p:nvSpPr>
          <p:cNvPr id="4" name="Naslov 2"/>
          <p:cNvSpPr txBox="1">
            <a:spLocks/>
          </p:cNvSpPr>
          <p:nvPr/>
        </p:nvSpPr>
        <p:spPr>
          <a:xfrm>
            <a:off x="1919288" y="908051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sl-SI" sz="2000" b="1" dirty="0">
                <a:latin typeface="Arial" pitchFamily="34" charset="0"/>
                <a:cs typeface="Times New Roman" pitchFamily="18" charset="0"/>
              </a:rPr>
              <a:t>Projekti iz fizike in ekologije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F2A4CE2-0A75-42DA-B094-FF4F62A07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040" y="2423604"/>
            <a:ext cx="4307367" cy="323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6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2"/>
          <p:cNvSpPr txBox="1">
            <a:spLocks/>
          </p:cNvSpPr>
          <p:nvPr/>
        </p:nvSpPr>
        <p:spPr>
          <a:xfrm>
            <a:off x="1919288" y="908051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sl-SI" sz="2000" b="1" dirty="0">
                <a:latin typeface="Arial" pitchFamily="34" charset="0"/>
                <a:cs typeface="Times New Roman" pitchFamily="18" charset="0"/>
              </a:rPr>
              <a:t>Projekti iz fizike in ekologije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48327" y="5895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2575B30-2309-4B7A-902C-C35C4C364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55985"/>
            <a:ext cx="8229601" cy="462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2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0EB17FCB9F0E41AEDFBBAB6505E1EA" ma:contentTypeVersion="34" ma:contentTypeDescription="Ustvari nov dokument." ma:contentTypeScope="" ma:versionID="f8df658885366c73427eb66d89bfae4b">
  <xsd:schema xmlns:xsd="http://www.w3.org/2001/XMLSchema" xmlns:xs="http://www.w3.org/2001/XMLSchema" xmlns:p="http://schemas.microsoft.com/office/2006/metadata/properties" xmlns:ns3="00624272-2126-4d7f-b758-1986f1eda5b9" xmlns:ns4="822732a0-2dc8-42ef-ae3d-19b712c575f7" targetNamespace="http://schemas.microsoft.com/office/2006/metadata/properties" ma:root="true" ma:fieldsID="9d5712c75497e531a7a3ae38ee1bdcb4" ns3:_="" ns4:_="">
    <xsd:import namespace="00624272-2126-4d7f-b758-1986f1eda5b9"/>
    <xsd:import namespace="822732a0-2dc8-42ef-ae3d-19b712c575f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Templates" minOccurs="0"/>
                <xsd:element ref="ns4:CultureName" minOccurs="0"/>
                <xsd:element ref="ns4:Self_Registration_Enabled0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24272-2126-4d7f-b758-1986f1eda5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Razprševanje namiga za skupno rabo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732a0-2dc8-42ef-ae3d-19b712c575f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4" nillable="true" ma:displayName="Culture Name" ma:internalName="CultureName">
      <xsd:simpleType>
        <xsd:restriction base="dms:Text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822732a0-2dc8-42ef-ae3d-19b712c575f7" xsi:nil="true"/>
    <DefaultSectionNames xmlns="822732a0-2dc8-42ef-ae3d-19b712c575f7" xsi:nil="true"/>
    <Is_Collaboration_Space_Locked xmlns="822732a0-2dc8-42ef-ae3d-19b712c575f7" xsi:nil="true"/>
    <AppVersion xmlns="822732a0-2dc8-42ef-ae3d-19b712c575f7" xsi:nil="true"/>
    <FolderType xmlns="822732a0-2dc8-42ef-ae3d-19b712c575f7" xsi:nil="true"/>
    <Students xmlns="822732a0-2dc8-42ef-ae3d-19b712c575f7">
      <UserInfo>
        <DisplayName/>
        <AccountId xsi:nil="true"/>
        <AccountType/>
      </UserInfo>
    </Students>
    <Student_Groups xmlns="822732a0-2dc8-42ef-ae3d-19b712c575f7">
      <UserInfo>
        <DisplayName/>
        <AccountId xsi:nil="true"/>
        <AccountType/>
      </UserInfo>
    </Student_Groups>
    <Self_Registration_Enabled xmlns="822732a0-2dc8-42ef-ae3d-19b712c575f7" xsi:nil="true"/>
    <Self_Registration_Enabled0 xmlns="822732a0-2dc8-42ef-ae3d-19b712c575f7" xsi:nil="true"/>
    <Math_Settings xmlns="822732a0-2dc8-42ef-ae3d-19b712c575f7" xsi:nil="true"/>
    <Invited_Students xmlns="822732a0-2dc8-42ef-ae3d-19b712c575f7" xsi:nil="true"/>
    <LMS_Mappings xmlns="822732a0-2dc8-42ef-ae3d-19b712c575f7" xsi:nil="true"/>
    <IsNotebookLocked xmlns="822732a0-2dc8-42ef-ae3d-19b712c575f7" xsi:nil="true"/>
    <Owner xmlns="822732a0-2dc8-42ef-ae3d-19b712c575f7">
      <UserInfo>
        <DisplayName/>
        <AccountId xsi:nil="true"/>
        <AccountType/>
      </UserInfo>
    </Owner>
    <Teachers xmlns="822732a0-2dc8-42ef-ae3d-19b712c575f7">
      <UserInfo>
        <DisplayName/>
        <AccountId xsi:nil="true"/>
        <AccountType/>
      </UserInfo>
    </Teachers>
    <Distribution_Groups xmlns="822732a0-2dc8-42ef-ae3d-19b712c575f7" xsi:nil="true"/>
    <Has_Teacher_Only_SectionGroup xmlns="822732a0-2dc8-42ef-ae3d-19b712c575f7" xsi:nil="true"/>
    <Invited_Teachers xmlns="822732a0-2dc8-42ef-ae3d-19b712c575f7" xsi:nil="true"/>
    <NotebookType xmlns="822732a0-2dc8-42ef-ae3d-19b712c575f7" xsi:nil="true"/>
    <CultureName xmlns="822732a0-2dc8-42ef-ae3d-19b712c575f7" xsi:nil="true"/>
    <TeamsChannelId xmlns="822732a0-2dc8-42ef-ae3d-19b712c57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7D71FF-F1D5-4FD2-B303-39E74E195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624272-2126-4d7f-b758-1986f1eda5b9"/>
    <ds:schemaRef ds:uri="822732a0-2dc8-42ef-ae3d-19b712c57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09D13B-E9F0-4840-BF39-28FAB2C6DE22}">
  <ds:schemaRefs>
    <ds:schemaRef ds:uri="http://purl.org/dc/terms/"/>
    <ds:schemaRef ds:uri="822732a0-2dc8-42ef-ae3d-19b712c575f7"/>
    <ds:schemaRef ds:uri="http://schemas.microsoft.com/office/2006/documentManagement/types"/>
    <ds:schemaRef ds:uri="http://purl.org/dc/elements/1.1/"/>
    <ds:schemaRef ds:uri="http://www.w3.org/XML/1998/namespace"/>
    <ds:schemaRef ds:uri="00624272-2126-4d7f-b758-1986f1eda5b9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FAFE80-FA82-41C9-90A8-6DE4658CE8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165</Words>
  <Application>Microsoft Office PowerPoint</Application>
  <PresentationFormat>Širokozaslonsko</PresentationFormat>
  <Paragraphs>26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OIP Projekti iz fizike in ekologije enoletni predmet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NIP Računalništvo</dc:title>
  <dc:creator>Roman Drstvenšek</dc:creator>
  <cp:lastModifiedBy>Roman Drstvenšek</cp:lastModifiedBy>
  <cp:revision>12</cp:revision>
  <dcterms:created xsi:type="dcterms:W3CDTF">2019-05-04T17:54:25Z</dcterms:created>
  <dcterms:modified xsi:type="dcterms:W3CDTF">2020-06-04T11:46:23Z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0x010100730EB17FCB9F0E41AEDFBBAB6505E1EA</vt:lpwstr>
  </property>
</Properties>
</file>