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28"/>
    <p:restoredTop sz="94701"/>
  </p:normalViewPr>
  <p:slideViewPr>
    <p:cSldViewPr snapToGrid="0" snapToObjects="1">
      <p:cViewPr varScale="1">
        <p:scale>
          <a:sx n="110" d="100"/>
          <a:sy n="110" d="100"/>
        </p:scale>
        <p:origin x="4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40D5A99-4BF0-1749-B117-3F8B7DEDBF3B}" type="datetimeFigureOut">
              <a:rPr lang="en-US" smtClean="0"/>
              <a:t>6/10/20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5884623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D5A99-4BF0-1749-B117-3F8B7DEDBF3B}" type="datetimeFigureOut">
              <a:rPr lang="en-US" smtClean="0"/>
              <a:t>6/10/20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86188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0D5A99-4BF0-1749-B117-3F8B7DEDBF3B}" type="datetimeFigureOut">
              <a:rPr lang="en-US" smtClean="0"/>
              <a:t>6/10/20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91020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0D5A99-4BF0-1749-B117-3F8B7DEDBF3B}" type="datetimeFigureOut">
              <a:rPr lang="en-US" smtClean="0"/>
              <a:t>6/10/20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416657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40D5A99-4BF0-1749-B117-3F8B7DEDBF3B}" type="datetimeFigureOut">
              <a:rPr lang="en-US" smtClean="0"/>
              <a:t>6/10/20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2234905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40D5A99-4BF0-1749-B117-3F8B7DEDBF3B}" type="datetimeFigureOut">
              <a:rPr lang="en-US" smtClean="0"/>
              <a:t>6/10/20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311118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40D5A99-4BF0-1749-B117-3F8B7DEDBF3B}" type="datetimeFigureOut">
              <a:rPr lang="en-US" smtClean="0"/>
              <a:t>6/10/20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4E436-8957-6B4E-B911-63A05C39FA5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0980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0D5A99-4BF0-1749-B117-3F8B7DEDBF3B}" type="datetimeFigureOut">
              <a:rPr lang="en-US" smtClean="0"/>
              <a:t>6/10/20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143925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D5A99-4BF0-1749-B117-3F8B7DEDBF3B}" type="datetimeFigureOut">
              <a:rPr lang="en-US" smtClean="0"/>
              <a:t>6/10/20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296931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40D5A99-4BF0-1749-B117-3F8B7DEDBF3B}" type="datetimeFigureOut">
              <a:rPr lang="en-US" smtClean="0"/>
              <a:t>6/10/20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185493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40D5A99-4BF0-1749-B117-3F8B7DEDBF3B}" type="datetimeFigureOut">
              <a:rPr lang="en-US" smtClean="0"/>
              <a:t>6/10/20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9BA4E436-8957-6B4E-B911-63A05C39FA50}" type="slidenum">
              <a:rPr lang="en-US" smtClean="0"/>
              <a:t>‹#›</a:t>
            </a:fld>
            <a:endParaRPr lang="en-US"/>
          </a:p>
        </p:txBody>
      </p:sp>
    </p:spTree>
    <p:extLst>
      <p:ext uri="{BB962C8B-B14F-4D97-AF65-F5344CB8AC3E}">
        <p14:creationId xmlns:p14="http://schemas.microsoft.com/office/powerpoint/2010/main" val="410139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40D5A99-4BF0-1749-B117-3F8B7DEDBF3B}" type="datetimeFigureOut">
              <a:rPr lang="en-US" smtClean="0"/>
              <a:t>6/10/20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BA4E436-8957-6B4E-B911-63A05C39FA50}" type="slidenum">
              <a:rPr lang="en-US" smtClean="0"/>
              <a:t>‹#›</a:t>
            </a:fld>
            <a:endParaRPr lang="en-US"/>
          </a:p>
        </p:txBody>
      </p:sp>
    </p:spTree>
    <p:extLst>
      <p:ext uri="{BB962C8B-B14F-4D97-AF65-F5344CB8AC3E}">
        <p14:creationId xmlns:p14="http://schemas.microsoft.com/office/powerpoint/2010/main" val="3335415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AB4470E-AE48-A041-9C80-5D6D35AB45D3}"/>
              </a:ext>
            </a:extLst>
          </p:cNvPr>
          <p:cNvPicPr>
            <a:picLocks noChangeAspect="1"/>
          </p:cNvPicPr>
          <p:nvPr/>
        </p:nvPicPr>
        <p:blipFill rotWithShape="1">
          <a:blip r:embed="rId2"/>
          <a:srcRect t="46410" b="7407"/>
          <a:stretch/>
        </p:blipFill>
        <p:spPr>
          <a:xfrm>
            <a:off x="20" y="1"/>
            <a:ext cx="12191980" cy="1944914"/>
          </a:xfrm>
          <a:prstGeom prst="rect">
            <a:avLst/>
          </a:prstGeom>
        </p:spPr>
      </p:pic>
      <p:sp>
        <p:nvSpPr>
          <p:cNvPr id="6" name="Title 5">
            <a:extLst>
              <a:ext uri="{FF2B5EF4-FFF2-40B4-BE49-F238E27FC236}">
                <a16:creationId xmlns:a16="http://schemas.microsoft.com/office/drawing/2014/main" id="{1514A9D0-3E54-9C4B-A113-0795025B786D}"/>
              </a:ext>
            </a:extLst>
          </p:cNvPr>
          <p:cNvSpPr>
            <a:spLocks noGrp="1"/>
          </p:cNvSpPr>
          <p:nvPr>
            <p:ph type="ctrTitle"/>
          </p:nvPr>
        </p:nvSpPr>
        <p:spPr>
          <a:xfrm>
            <a:off x="1600199" y="665743"/>
            <a:ext cx="8991600" cy="843744"/>
          </a:xfrm>
        </p:spPr>
        <p:txBody>
          <a:bodyPr>
            <a:normAutofit fontScale="90000"/>
          </a:bodyPr>
          <a:lstStyle/>
          <a:p>
            <a:r>
              <a:rPr lang="en-US" sz="2200" dirty="0"/>
              <a:t>NEOBVEZNI IZBIRNI PREDMET </a:t>
            </a:r>
            <a:r>
              <a:rPr lang="en-US" dirty="0"/>
              <a:t>UMETNOST         </a:t>
            </a:r>
            <a:r>
              <a:rPr lang="en-US" sz="2200" dirty="0"/>
              <a:t>(film, </a:t>
            </a:r>
            <a:r>
              <a:rPr lang="en-US" sz="2200" dirty="0" err="1"/>
              <a:t>lutke</a:t>
            </a:r>
            <a:r>
              <a:rPr lang="en-US" sz="2200" dirty="0"/>
              <a:t> in </a:t>
            </a:r>
            <a:r>
              <a:rPr lang="en-US" sz="2200" dirty="0" err="1"/>
              <a:t>likovna</a:t>
            </a:r>
            <a:r>
              <a:rPr lang="en-US" sz="2200" dirty="0"/>
              <a:t> </a:t>
            </a:r>
            <a:r>
              <a:rPr lang="en-US" sz="2200" dirty="0" err="1"/>
              <a:t>ustvarjalnost</a:t>
            </a:r>
            <a:r>
              <a:rPr lang="en-US" sz="2200" dirty="0"/>
              <a:t>)</a:t>
            </a:r>
          </a:p>
        </p:txBody>
      </p:sp>
      <p:sp>
        <p:nvSpPr>
          <p:cNvPr id="7" name="Subtitle 6">
            <a:extLst>
              <a:ext uri="{FF2B5EF4-FFF2-40B4-BE49-F238E27FC236}">
                <a16:creationId xmlns:a16="http://schemas.microsoft.com/office/drawing/2014/main" id="{A3E7A4B8-786E-354E-AB9F-050D549F41E7}"/>
              </a:ext>
            </a:extLst>
          </p:cNvPr>
          <p:cNvSpPr>
            <a:spLocks noGrp="1"/>
          </p:cNvSpPr>
          <p:nvPr>
            <p:ph type="subTitle" idx="1"/>
          </p:nvPr>
        </p:nvSpPr>
        <p:spPr>
          <a:xfrm>
            <a:off x="533400" y="2494543"/>
            <a:ext cx="11085284" cy="3964314"/>
          </a:xfrm>
        </p:spPr>
        <p:txBody>
          <a:bodyPr>
            <a:noAutofit/>
          </a:bodyPr>
          <a:lstStyle/>
          <a:p>
            <a:pPr algn="just"/>
            <a:r>
              <a:rPr lang="sl-SI" sz="1900" dirty="0"/>
              <a:t>Izražanje skozi umetnost je osnovna človeška potreba. Vsi se v prostem času ukvarjamo z vsaj eno od številnih zvrsti umetnosti. Ustvarjanje nas sprošča, pomirja in v nas prebudi srečo, veselje ter željo po raziskovanju lastnih sposobnosti. Učenci 4., 5. in 6. razreda se pri neobveznem izbirnem predmetu umetnost izražajo na več področjih. Tako spoznavajo sebe, svet okoli sebe, razvijajo in izražajo svojo ustvarjalnost ter pridobivajo na samopodobi in samozavesti. Umetnost pri učencih vzbuja radovednost, razvijanje lastnih interesov in aktiven odnos do kulture. V sklopu predmeta učenci sodelujejo tudi pri kulturno-umetniški produkciji v šoli.  </a:t>
            </a:r>
            <a:r>
              <a:rPr lang="sl-SI" sz="1900"/>
              <a:t>Vabljeni vsi, ki želite izraziti svojo domišljijo na področju filma (animacije), likovne ustvarjalnosti in lutkarstva.</a:t>
            </a:r>
            <a:endParaRPr lang="sl-SI" sz="800"/>
          </a:p>
          <a:p>
            <a:pPr algn="just"/>
            <a:r>
              <a:rPr lang="sl-SI" sz="1900"/>
              <a:t> </a:t>
            </a:r>
            <a:endParaRPr lang="sl-SI" sz="1900" dirty="0"/>
          </a:p>
          <a:p>
            <a:pPr algn="just"/>
            <a:endParaRPr lang="sl-SI" sz="800" dirty="0"/>
          </a:p>
          <a:p>
            <a:pPr algn="just"/>
            <a:r>
              <a:rPr lang="sl-SI" sz="1900" dirty="0"/>
              <a:t>                                                                                                                 Izvajalka: Sabina Košir, prof. lik. um.</a:t>
            </a:r>
            <a:r>
              <a:rPr lang="en-US" sz="1900" dirty="0"/>
              <a:t> </a:t>
            </a:r>
          </a:p>
        </p:txBody>
      </p:sp>
      <p:pic>
        <p:nvPicPr>
          <p:cNvPr id="8" name="Picture 7">
            <a:extLst>
              <a:ext uri="{FF2B5EF4-FFF2-40B4-BE49-F238E27FC236}">
                <a16:creationId xmlns:a16="http://schemas.microsoft.com/office/drawing/2014/main" id="{E9713A4A-62A1-014C-988C-B48A4AF890C3}"/>
              </a:ext>
            </a:extLst>
          </p:cNvPr>
          <p:cNvPicPr>
            <a:picLocks noChangeAspect="1"/>
          </p:cNvPicPr>
          <p:nvPr/>
        </p:nvPicPr>
        <p:blipFill>
          <a:blip r:embed="rId3"/>
          <a:stretch>
            <a:fillRect/>
          </a:stretch>
        </p:blipFill>
        <p:spPr>
          <a:xfrm>
            <a:off x="903517" y="5126433"/>
            <a:ext cx="6386284" cy="1484824"/>
          </a:xfrm>
          <a:prstGeom prst="rect">
            <a:avLst/>
          </a:prstGeom>
        </p:spPr>
      </p:pic>
    </p:spTree>
    <p:extLst>
      <p:ext uri="{BB962C8B-B14F-4D97-AF65-F5344CB8AC3E}">
        <p14:creationId xmlns:p14="http://schemas.microsoft.com/office/powerpoint/2010/main" val="212292794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88</TotalTime>
  <Words>152</Words>
  <Application>Microsoft Macintosh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Gill Sans MT</vt:lpstr>
      <vt:lpstr>Parcel</vt:lpstr>
      <vt:lpstr>NEOBVEZNI IZBIRNI PREDMET UMETNOST         (film, lutke in likovna ustvarjalnost)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LIKOVNO SNOVANJE I, II, III</dc:title>
  <dc:creator>Sabina Košir</dc:creator>
  <cp:lastModifiedBy>Sabina Košir</cp:lastModifiedBy>
  <cp:revision>23</cp:revision>
  <dcterms:created xsi:type="dcterms:W3CDTF">2019-05-06T12:06:30Z</dcterms:created>
  <dcterms:modified xsi:type="dcterms:W3CDTF">2020-06-10T17:35:53Z</dcterms:modified>
</cp:coreProperties>
</file>